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86" r:id="rId4"/>
    <p:sldId id="287" r:id="rId5"/>
    <p:sldId id="29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6470A-F1BE-449C-B68D-0A5B8773B27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DDCF8-B966-4B61-BB40-DCC8CB44730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31F2-0540-484B-B6E0-E0C8A0BC6485}" type="datetimeFigureOut">
              <a:rPr lang="ru-RU" smtClean="0"/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EDEA47-5691-43F2-BCAC-FB964CAAE0D0}" type="slidenum">
              <a:rPr lang="ru-RU" smtClean="0"/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31F2-0540-484B-B6E0-E0C8A0BC648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A47-5691-43F2-BCAC-FB964CAAE0D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31F2-0540-484B-B6E0-E0C8A0BC648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A47-5691-43F2-BCAC-FB964CAAE0D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31F2-0540-484B-B6E0-E0C8A0BC648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A47-5691-43F2-BCAC-FB964CAAE0D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31F2-0540-484B-B6E0-E0C8A0BC648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A47-5691-43F2-BCAC-FB964CAAE0D0}" type="slidenum">
              <a:rPr lang="ru-RU" smtClean="0"/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31F2-0540-484B-B6E0-E0C8A0BC648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A47-5691-43F2-BCAC-FB964CAAE0D0}" type="slidenum">
              <a:rPr lang="ru-RU" smtClean="0"/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31F2-0540-484B-B6E0-E0C8A0BC6485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A47-5691-43F2-BCAC-FB964CAAE0D0}" type="slidenum">
              <a:rPr lang="ru-RU" smtClean="0"/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31F2-0540-484B-B6E0-E0C8A0BC6485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A47-5691-43F2-BCAC-FB964CAAE0D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31F2-0540-484B-B6E0-E0C8A0BC6485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A47-5691-43F2-BCAC-FB964CAAE0D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31F2-0540-484B-B6E0-E0C8A0BC648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A47-5691-43F2-BCAC-FB964CAAE0D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31F2-0540-484B-B6E0-E0C8A0BC648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EA47-5691-43F2-BCAC-FB964CAAE0D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5B031F2-0540-484B-B6E0-E0C8A0BC648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5EDEA47-5691-43F2-BCAC-FB964CAAE0D0}" type="slidenum">
              <a:rPr lang="ru-RU" smtClean="0"/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60" y="1748155"/>
            <a:ext cx="8864600" cy="3361690"/>
          </a:xfrm>
        </p:spPr>
        <p:txBody>
          <a:bodyPr>
            <a:noAutofit/>
          </a:bodyPr>
          <a:lstStyle/>
          <a:p>
            <a:r>
              <a:rPr lang="ru-RU" sz="4000" b="1" spc="-1" dirty="0" smtClean="0">
                <a:effectLst/>
                <a:ea typeface="DejaVu Sans"/>
                <a:cs typeface="Times New Roman" panose="02020603050405020304" pitchFamily="18" charset="0"/>
              </a:rPr>
              <a:t>«Детский сад – территория игры»</a:t>
            </a:r>
            <a:br>
              <a:rPr lang="ru-RU" sz="4000" b="1" spc="-1" dirty="0" smtClean="0">
                <a:effectLst/>
                <a:ea typeface="DejaVu Sans"/>
                <a:cs typeface="Times New Roman" panose="02020603050405020304" pitchFamily="18" charset="0"/>
              </a:rPr>
            </a:br>
            <a:r>
              <a:rPr lang="ru-RU" sz="4000" b="1" spc="-1" dirty="0" smtClean="0">
                <a:effectLst/>
                <a:ea typeface="DejaVu Sans"/>
                <a:cs typeface="Times New Roman" panose="02020603050405020304" pitchFamily="18" charset="0"/>
              </a:rPr>
              <a:t>презентация предметно-игровой среды</a:t>
            </a:r>
            <a:br>
              <a:rPr lang="ru-RU" sz="4000" b="1" spc="-1" dirty="0" smtClean="0">
                <a:effectLst/>
                <a:ea typeface="DejaVu Sans"/>
                <a:cs typeface="Times New Roman" panose="02020603050405020304" pitchFamily="18" charset="0"/>
              </a:rPr>
            </a:br>
            <a:r>
              <a:rPr lang="ru-RU" sz="4000" b="1" spc="-1" dirty="0" smtClean="0">
                <a:effectLst/>
                <a:ea typeface="DejaVu Sans"/>
                <a:cs typeface="Times New Roman" panose="02020603050405020304" pitchFamily="18" charset="0"/>
              </a:rPr>
              <a:t>МБДОУ д/с № 23</a:t>
            </a:r>
            <a:br>
              <a:rPr lang="ru-RU" sz="4000" b="1" spc="-1" dirty="0" smtClean="0">
                <a:effectLst/>
                <a:ea typeface="DejaVu Sans"/>
                <a:cs typeface="Times New Roman" panose="02020603050405020304" pitchFamily="18" charset="0"/>
              </a:rPr>
            </a:br>
            <a:r>
              <a:rPr lang="ru-RU" sz="4000" b="1" spc="-1" dirty="0" smtClean="0">
                <a:effectLst/>
                <a:ea typeface="DejaVu Sans"/>
                <a:cs typeface="Times New Roman" panose="02020603050405020304" pitchFamily="18" charset="0"/>
              </a:rPr>
              <a:t>подготовительная группа</a:t>
            </a:r>
            <a:br>
              <a:rPr lang="ru-RU" sz="4000" b="1" spc="-1" dirty="0" smtClean="0">
                <a:effectLst/>
                <a:ea typeface="DejaVu Sans"/>
                <a:cs typeface="Times New Roman" panose="02020603050405020304" pitchFamily="18" charset="0"/>
              </a:rPr>
            </a:br>
            <a:r>
              <a:rPr lang="ru-RU" sz="4000" b="1" spc="-1" dirty="0" smtClean="0">
                <a:effectLst/>
                <a:ea typeface="DejaVu Sans"/>
                <a:cs typeface="Times New Roman" panose="02020603050405020304" pitchFamily="18" charset="0"/>
              </a:rPr>
              <a:t>игры с правилами</a:t>
            </a:r>
            <a:br>
              <a:rPr lang="ru-RU" sz="4000" dirty="0" smtClean="0">
                <a:effectLst/>
                <a:cs typeface="Times New Roman" panose="02020603050405020304" pitchFamily="18" charset="0"/>
              </a:rPr>
            </a:br>
            <a:r>
              <a:rPr lang="ru-RU" sz="4000" b="1" spc="-1" dirty="0" smtClean="0">
                <a:effectLst/>
                <a:ea typeface="DejaVu Sans"/>
                <a:cs typeface="Times New Roman" panose="02020603050405020304" pitchFamily="18" charset="0"/>
              </a:rPr>
              <a:t>Головатая Анастасия Сергеевна</a:t>
            </a:r>
            <a:endParaRPr lang="ru-RU" sz="40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6072206"/>
            <a:ext cx="6400800" cy="576064"/>
          </a:xfrm>
        </p:spPr>
        <p:txBody>
          <a:bodyPr>
            <a:normAutofit/>
          </a:bodyPr>
          <a:lstStyle/>
          <a:p>
            <a:r>
              <a:rPr lang="ru-RU" sz="2000" i="1" dirty="0" err="1" smtClean="0">
                <a:solidFill>
                  <a:sysClr val="windowText" lastClr="000000"/>
                </a:solidFill>
              </a:rPr>
              <a:t>Зеленогорск</a:t>
            </a:r>
            <a:r>
              <a:rPr lang="ru-RU" sz="2000" i="1" dirty="0" smtClean="0">
                <a:solidFill>
                  <a:sysClr val="windowText" lastClr="000000"/>
                </a:solidFill>
              </a:rPr>
              <a:t>, 2024</a:t>
            </a:r>
            <a:endParaRPr lang="ru-RU" sz="20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_235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7315" y="44450"/>
            <a:ext cx="4377690" cy="32835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Изображение 5" descr="imag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" y="3446780"/>
            <a:ext cx="4376420" cy="32829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Изображение 6" descr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14140" y="1206500"/>
            <a:ext cx="5838190" cy="437896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IMG_235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1460" y="3500755"/>
            <a:ext cx="4239895" cy="31800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Изображение 7" descr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88595"/>
            <a:ext cx="4190365" cy="31432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Изображение 4" descr="IMG_23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46805" y="1130300"/>
            <a:ext cx="6339840" cy="445579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IMG_23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0245" y="0"/>
            <a:ext cx="4492625" cy="33699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Изображение 5" descr="IMG_74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357245"/>
            <a:ext cx="4491990" cy="33693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Изображение 4" descr="IMG_2358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655955" y="1155700"/>
            <a:ext cx="5979160" cy="433324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170</Words>
  <Application>WPS Presentation</Application>
  <PresentationFormat>Экран (4:3)</PresentationFormat>
  <Paragraphs>4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7" baseType="lpstr">
      <vt:lpstr>Arial</vt:lpstr>
      <vt:lpstr>SimSun</vt:lpstr>
      <vt:lpstr>Wingdings</vt:lpstr>
      <vt:lpstr>Century Gothic</vt:lpstr>
      <vt:lpstr>Courier New</vt:lpstr>
      <vt:lpstr>DejaVu Sans</vt:lpstr>
      <vt:lpstr>Calibri</vt:lpstr>
      <vt:lpstr>Times New Roman</vt:lpstr>
      <vt:lpstr>Times New Roman</vt:lpstr>
      <vt:lpstr>Palatino Linotype</vt:lpstr>
      <vt:lpstr>Microsoft YaHei</vt:lpstr>
      <vt:lpstr>Arial Unicode MS</vt:lpstr>
      <vt:lpstr>Исполнительная</vt:lpstr>
      <vt:lpstr>«Детский сад – территория игры» презентация предметно-игровой среды МБДОУ д/с № 23 подготовительная группа Головатая Анастасия Сергеевна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"Детский сад комбинированного вида № 23 «Солнышко»</dc:title>
  <dc:creator>Настя</dc:creator>
  <cp:lastModifiedBy>Настя</cp:lastModifiedBy>
  <cp:revision>80</cp:revision>
  <dcterms:created xsi:type="dcterms:W3CDTF">2019-09-19T11:35:00Z</dcterms:created>
  <dcterms:modified xsi:type="dcterms:W3CDTF">2024-10-14T11:25:04Z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996E295FDEEC4B9099EE2806049793AC_13</vt:lpwstr>
  </property>
  <property fmtid="{D5CDD505-2E9C-101B-9397-08002B2CF9AE}" pid="3" name="KSOProductBuildVer">
    <vt:lpwstr>1049-12.2.0.18283</vt:lpwstr>
  </property>
</Properties>
</file>